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95" r:id="rId3"/>
    <p:sldId id="296" r:id="rId4"/>
    <p:sldId id="297" r:id="rId5"/>
    <p:sldId id="298" r:id="rId6"/>
    <p:sldId id="300" r:id="rId7"/>
    <p:sldId id="259" r:id="rId8"/>
    <p:sldId id="260" r:id="rId9"/>
    <p:sldId id="262" r:id="rId10"/>
    <p:sldId id="263" r:id="rId11"/>
    <p:sldId id="270" r:id="rId12"/>
    <p:sldId id="271" r:id="rId13"/>
    <p:sldId id="272" r:id="rId14"/>
    <p:sldId id="273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6386" autoAdjust="0"/>
  </p:normalViewPr>
  <p:slideViewPr>
    <p:cSldViewPr snapToGrid="0">
      <p:cViewPr varScale="1">
        <p:scale>
          <a:sx n="127" d="100"/>
          <a:sy n="127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5F51F7-B195-40F6-9F04-AB183665F9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DDF17-D56E-4EEB-A5D6-D1D1E7EA9B2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9AB7A5-FBFE-4C97-A81D-E38130F43622}" type="slidenum">
              <a:rPr lang="en-US"/>
              <a:pPr/>
              <a:t>9</a:t>
            </a:fld>
            <a:endParaRPr lang="en-US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EE682-2A30-400B-BD17-1E74125B9197}" type="slidenum">
              <a:rPr lang="en-US"/>
              <a:pPr/>
              <a:t>10</a:t>
            </a:fld>
            <a:endParaRPr lang="en-US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4EB68-46E9-46EC-97E5-B187A1EBF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76CEC-9411-40D7-8171-FC3B68375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8D3B3-5919-438B-99E4-B68392B99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59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AC8BB157-2C27-414F-97B8-23B848745D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2C6D3-FAFC-4F38-A817-ABD1036D22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00495-2B5D-482D-84E1-2BDDD46AB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F91AA-8F45-4014-91E1-56E412577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6FC1B-674C-425F-9E2C-4C3CAE7DB2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DC5AD-7495-4C1B-B8B7-12A5D6E803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52A6B-ED49-49B3-B34B-DEE162DF35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D17B4-9E42-484C-A625-9E55E3A1A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23C7C-D0CE-42D6-A6C0-A4F263BF9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5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2E4232-F412-4BF8-B4A4-AB6CCC1306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     </a:t>
            </a:r>
            <a:r>
              <a:rPr lang="sr-Latn-CS" dirty="0"/>
              <a:t>WINDOWS 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 У 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04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Windows </a:t>
            </a:r>
            <a:r>
              <a:rPr lang="en-U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sr-Latn-RS" sz="1400" b="1" dirty="0" smtClean="0"/>
              <a:t> </a:t>
            </a:r>
            <a:r>
              <a:rPr lang="sr-Latn-RS" sz="1400" b="1" dirty="0" smtClean="0"/>
              <a:t>(</a:t>
            </a:r>
            <a:r>
              <a:rPr lang="sr-Cyrl-RS" sz="1400" b="1" dirty="0" smtClean="0"/>
              <a:t>наставак)</a:t>
            </a:r>
            <a:r>
              <a:rPr lang="ru-RU" sz="1400" b="1" dirty="0" smtClean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949325" y="3285066"/>
            <a:ext cx="2826808" cy="264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sr-Latn-RS" sz="1000" dirty="0" smtClean="0"/>
              <a:t>7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  <a:endParaRPr lang="en-US" sz="1000" dirty="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3B92-77C6-4F50-AE60-36AD50B4053F}" type="slidenum">
              <a:rPr lang="en-US"/>
              <a:pPr/>
              <a:t>10</a:t>
            </a:fld>
            <a:endParaRPr lang="en-US"/>
          </a:p>
        </p:txBody>
      </p:sp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Типови датотека</a:t>
            </a:r>
            <a:endParaRPr lang="sr-Latn-CS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000" b="1" dirty="0"/>
              <a:t>Pdf </a:t>
            </a:r>
            <a:r>
              <a:rPr lang="sr-Latn-CS" sz="2000" dirty="0"/>
              <a:t>је формат намењен документима које треба штампати, у том формату се испоручују електронске књиге, упутства итд... отвара се Acrobat Reader-ом</a:t>
            </a:r>
            <a:endParaRPr lang="sr-Latn-CS" sz="2000" b="1" dirty="0"/>
          </a:p>
          <a:p>
            <a:r>
              <a:rPr lang="sr-Latn-CS" sz="2000" b="1" dirty="0" smtClean="0"/>
              <a:t>Doc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/>
              <a:t>и </a:t>
            </a:r>
            <a:r>
              <a:rPr lang="sr-Latn-CS" sz="2000" b="1" dirty="0"/>
              <a:t>rtf </a:t>
            </a:r>
            <a:r>
              <a:rPr lang="sr-Latn-CS" sz="2000" dirty="0"/>
              <a:t>формате отвара MS Word</a:t>
            </a:r>
            <a:endParaRPr lang="sr-Latn-CS" sz="2000" b="1" dirty="0"/>
          </a:p>
          <a:p>
            <a:r>
              <a:rPr lang="sr-Latn-CS" sz="2000" b="1" dirty="0" smtClean="0"/>
              <a:t>Xls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/>
              <a:t>је формат који отвара MS Excel (табеларне калкулације)</a:t>
            </a:r>
            <a:endParaRPr lang="sr-Latn-CS" sz="2000" b="1" dirty="0"/>
          </a:p>
          <a:p>
            <a:r>
              <a:rPr lang="sr-Latn-CS" sz="2000" b="1" dirty="0"/>
              <a:t>Bmp</a:t>
            </a:r>
            <a:r>
              <a:rPr lang="sr-Latn-CS" sz="2000" dirty="0"/>
              <a:t>, </a:t>
            </a:r>
            <a:r>
              <a:rPr lang="sr-Latn-CS" sz="2000" b="1" dirty="0"/>
              <a:t>jpg </a:t>
            </a:r>
            <a:r>
              <a:rPr lang="sr-Latn-CS" sz="2000" dirty="0"/>
              <a:t>и </a:t>
            </a:r>
            <a:r>
              <a:rPr lang="sr-Latn-CS" sz="2000" b="1" dirty="0"/>
              <a:t>gif </a:t>
            </a:r>
            <a:r>
              <a:rPr lang="sr-Latn-CS" sz="2000" dirty="0"/>
              <a:t>су уобичајени формати за слике и цртеже.</a:t>
            </a:r>
            <a:endParaRPr lang="sr-Latn-CS" sz="2000" b="1" dirty="0"/>
          </a:p>
          <a:p>
            <a:r>
              <a:rPr lang="sr-Latn-CS" sz="2000" b="1" dirty="0"/>
              <a:t>Mdb </a:t>
            </a:r>
            <a:r>
              <a:rPr lang="sr-Latn-CS" sz="2000" dirty="0"/>
              <a:t>је формат база података</a:t>
            </a:r>
            <a:endParaRPr lang="sr-Latn-CS" sz="2000" b="1" dirty="0"/>
          </a:p>
          <a:p>
            <a:r>
              <a:rPr lang="sr-Latn-CS" sz="2000" b="1" dirty="0" smtClean="0"/>
              <a:t>Ppt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/>
              <a:t>је Power Point презентација</a:t>
            </a:r>
            <a:endParaRPr lang="sr-Latn-CS" sz="2000" b="1" dirty="0"/>
          </a:p>
          <a:p>
            <a:r>
              <a:rPr lang="sr-Latn-CS" sz="2000" b="1" dirty="0"/>
              <a:t>Avi </a:t>
            </a:r>
            <a:r>
              <a:rPr lang="sr-Latn-CS" sz="2000" dirty="0"/>
              <a:t>је формат за филмове</a:t>
            </a:r>
            <a:endParaRPr lang="sr-Latn-CS" sz="2000" b="1" dirty="0"/>
          </a:p>
          <a:p>
            <a:r>
              <a:rPr lang="sr-Latn-CS" sz="2000" b="1" dirty="0"/>
              <a:t>Wav </a:t>
            </a:r>
            <a:r>
              <a:rPr lang="sr-Latn-CS" sz="2000" dirty="0"/>
              <a:t>је формат звучних записа</a:t>
            </a:r>
            <a:endParaRPr lang="sr-Latn-CS" sz="2000" b="1" dirty="0"/>
          </a:p>
          <a:p>
            <a:r>
              <a:rPr lang="sr-Latn-CS" sz="2000" b="1" dirty="0"/>
              <a:t>Html </a:t>
            </a:r>
            <a:r>
              <a:rPr lang="sr-Latn-CS" sz="2000" dirty="0"/>
              <a:t>је формат хипертекста, тј. формат у коме су рађене странице на World Wide Web-u</a:t>
            </a:r>
            <a:endParaRPr lang="sr-Latn-CS" sz="2000" b="1" dirty="0"/>
          </a:p>
          <a:p>
            <a:r>
              <a:rPr lang="sr-Latn-CS" sz="2000" b="1" dirty="0"/>
              <a:t>Zip </a:t>
            </a:r>
            <a:r>
              <a:rPr lang="sr-Latn-CS" sz="2000" dirty="0"/>
              <a:t>и </a:t>
            </a:r>
            <a:r>
              <a:rPr lang="sr-Latn-CS" sz="2000" b="1" dirty="0"/>
              <a:t>rar </a:t>
            </a:r>
            <a:r>
              <a:rPr lang="sr-Latn-CS" sz="2000" dirty="0"/>
              <a:t>су формати компримованих датотека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652357" y="3664182"/>
            <a:ext cx="1491643" cy="27591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Сортирање фајлова</a:t>
            </a:r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6935" y="1408404"/>
            <a:ext cx="5317067" cy="24972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64394" y="3190656"/>
            <a:ext cx="2844800" cy="323487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292629" y="2686849"/>
            <a:ext cx="2851371" cy="376280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Промена назива датотека и директоријума</a:t>
            </a:r>
            <a:endParaRPr lang="en-US"/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1564" y="1573413"/>
            <a:ext cx="3895543" cy="410036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30386" y="2819100"/>
            <a:ext cx="4096453" cy="113080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програма за отварање фајла</a:t>
            </a:r>
            <a:endParaRPr lang="en-US"/>
          </a:p>
        </p:txBody>
      </p:sp>
      <p:sp>
        <p:nvSpPr>
          <p:cNvPr id="1720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20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7F7B85-73AD-4C37-B456-838EE3CF070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20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1776" y="1385387"/>
            <a:ext cx="4023360" cy="39673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35415" y="1669841"/>
            <a:ext cx="3549018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/>
          </p:nvPr>
        </p:nvSpPr>
        <p:spPr>
          <a:xfrm>
            <a:off x="425450" y="79375"/>
            <a:ext cx="826135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Селектовање фајлова </a:t>
            </a:r>
            <a:r>
              <a:rPr lang="sr-Cyrl-RS" sz="2800" smtClean="0"/>
              <a:t>који нису један поред другог </a:t>
            </a:r>
            <a:r>
              <a:rPr lang="en-US" sz="2800" smtClean="0"/>
              <a:t>(Ctrl+одабир), њихово копирање (Ctrl+C) и лепљење (Ctrl+V)</a:t>
            </a:r>
          </a:p>
        </p:txBody>
      </p:sp>
      <p:sp>
        <p:nvSpPr>
          <p:cNvPr id="1730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3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B48FC4-D2C9-4C74-A89D-3A6937D3640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30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368" y="1513120"/>
            <a:ext cx="1891631" cy="42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4024" y="1535204"/>
            <a:ext cx="200660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7000" y="1988276"/>
            <a:ext cx="2252620" cy="380542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Брисање фајлова</a:t>
            </a:r>
          </a:p>
        </p:txBody>
      </p:sp>
      <p:sp>
        <p:nvSpPr>
          <p:cNvPr id="1761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61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D8F50-9000-45A0-A611-7989EAAC9BF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6135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6344" y="1564446"/>
            <a:ext cx="2325147" cy="365415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11765" y="5120247"/>
            <a:ext cx="8763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28658" y="2914540"/>
            <a:ext cx="3600687" cy="162852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Враћање обрисаних фајлова</a:t>
            </a:r>
          </a:p>
        </p:txBody>
      </p:sp>
      <p:sp>
        <p:nvSpPr>
          <p:cNvPr id="1771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71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AFC19-3CEE-4555-B58D-A9993F41C30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771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5769" y="1405809"/>
            <a:ext cx="5245699" cy="292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39842" y="3903275"/>
            <a:ext cx="4286414" cy="240924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Пражњење канте за отпатке</a:t>
            </a:r>
          </a:p>
        </p:txBody>
      </p:sp>
      <p:sp>
        <p:nvSpPr>
          <p:cNvPr id="1781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781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7ACB71-2978-4D60-8320-B041A98A1C3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7818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12039" y="3282846"/>
            <a:ext cx="3401595" cy="233957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Content Placeholder 9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77829" y="2339572"/>
            <a:ext cx="1150183" cy="1108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Основни елементи прозора</a:t>
            </a:r>
          </a:p>
        </p:txBody>
      </p:sp>
      <p:sp>
        <p:nvSpPr>
          <p:cNvPr id="1566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66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8C90DF-F795-4F3F-9FA6-4123DB5C352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66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dirty="0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6700"/>
          <a:stretch>
            <a:fillRect/>
          </a:stretch>
        </p:blipFill>
        <p:spPr bwMode="auto">
          <a:xfrm>
            <a:off x="781248" y="1619361"/>
            <a:ext cx="7905552" cy="439919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Уређаји за чување датотека</a:t>
            </a:r>
          </a:p>
        </p:txBody>
      </p:sp>
      <p:sp>
        <p:nvSpPr>
          <p:cNvPr id="1576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7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7E171E-012A-47AC-8A35-BF5DD379599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5770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41555" y="1496924"/>
            <a:ext cx="6903232" cy="404194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Подаци о слободном простору на партицији</a:t>
            </a:r>
            <a:endParaRPr lang="en-US"/>
          </a:p>
        </p:txBody>
      </p:sp>
      <p:sp>
        <p:nvSpPr>
          <p:cNvPr id="1587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87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EF1C1-4C4D-4B65-BC89-81B7A9C9280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5872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95878" y="1621707"/>
            <a:ext cx="3426220" cy="372978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51686" y="1933731"/>
            <a:ext cx="3202044" cy="394726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приказа датотека - детаљи</a:t>
            </a:r>
            <a:endParaRPr lang="en-US"/>
          </a:p>
        </p:txBody>
      </p:sp>
      <p:sp>
        <p:nvSpPr>
          <p:cNvPr id="1597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97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F31766-2E02-4B77-A843-973A557D0A3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5975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50220" y="4998661"/>
            <a:ext cx="6762022" cy="96742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12626" y="1561730"/>
            <a:ext cx="5943600" cy="335978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Атрибути фолдера</a:t>
            </a:r>
          </a:p>
        </p:txBody>
      </p:sp>
      <p:sp>
        <p:nvSpPr>
          <p:cNvPr id="1617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61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ABA6E2-8D8E-4C2E-8909-941869937E0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617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36453" y="1456555"/>
            <a:ext cx="3644426" cy="436712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опција за приказ фолдера</a:t>
            </a:r>
            <a:endParaRPr lang="en-US"/>
          </a:p>
        </p:txBody>
      </p:sp>
      <p:sp>
        <p:nvSpPr>
          <p:cNvPr id="1628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628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7A9F46-7942-4480-B3B5-E83B467B089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628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28369"/>
          <a:stretch>
            <a:fillRect/>
          </a:stretch>
        </p:blipFill>
        <p:spPr bwMode="auto">
          <a:xfrm>
            <a:off x="558636" y="1606723"/>
            <a:ext cx="3799502" cy="216053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26300" y="1605756"/>
            <a:ext cx="3638550" cy="452437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приказа скривених података и екстензија фајлова</a:t>
            </a:r>
            <a:endParaRPr lang="en-US"/>
          </a:p>
        </p:txBody>
      </p:sp>
      <p:sp>
        <p:nvSpPr>
          <p:cNvPr id="163844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638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7F250E-808A-48E7-B3AE-5E9DCB94A57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63847" name="Date Placeholder 6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65348" y="1455854"/>
            <a:ext cx="3638550" cy="452437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4C7A-0429-4BBB-97BE-551F88A77C19}" type="slidenum">
              <a:rPr lang="en-US"/>
              <a:pPr/>
              <a:t>9</a:t>
            </a:fld>
            <a:endParaRPr lang="en-US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Типови датотека</a:t>
            </a:r>
            <a:endParaRPr lang="sr-Latn-CS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9616" y="1490850"/>
            <a:ext cx="3932699" cy="24972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17056" y="3785016"/>
            <a:ext cx="2844800" cy="268548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99376" y="2589413"/>
            <a:ext cx="2851371" cy="376280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145</TotalTime>
  <Words>586</Words>
  <Application>Microsoft Office PowerPoint</Application>
  <PresentationFormat>On-screen Show (4:3)</PresentationFormat>
  <Paragraphs>86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FIT slajd predavanja</vt:lpstr>
      <vt:lpstr>      WINDOWS 10</vt:lpstr>
      <vt:lpstr>Основни елементи прозора</vt:lpstr>
      <vt:lpstr>Уређаји за чување датотека</vt:lpstr>
      <vt:lpstr>Подаци о слободном простору на партицији</vt:lpstr>
      <vt:lpstr>Подешавање приказа датотека - детаљи</vt:lpstr>
      <vt:lpstr>Атрибути фолдера</vt:lpstr>
      <vt:lpstr>Подешавање опција за приказ фолдера</vt:lpstr>
      <vt:lpstr>Одабир приказа скривених података и екстензија фајлова</vt:lpstr>
      <vt:lpstr>Типови датотека</vt:lpstr>
      <vt:lpstr>Типови датотека</vt:lpstr>
      <vt:lpstr>Сортирање фајлова</vt:lpstr>
      <vt:lpstr>Промена назива датотека и директоријума</vt:lpstr>
      <vt:lpstr>Одабир програма за отварање фајла</vt:lpstr>
      <vt:lpstr>Селектовање фајлова који нису један поред другог (Ctrl+одабир), њихово копирање (Ctrl+C) и лепљење (Ctrl+V)</vt:lpstr>
      <vt:lpstr>Брисање фајлова</vt:lpstr>
      <vt:lpstr>Враћање обрисаних фајлова</vt:lpstr>
      <vt:lpstr>Пражњење канте за отпатке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Nikola Jankovic</cp:lastModifiedBy>
  <cp:revision>164</cp:revision>
  <dcterms:created xsi:type="dcterms:W3CDTF">2006-09-26T20:52:51Z</dcterms:created>
  <dcterms:modified xsi:type="dcterms:W3CDTF">2019-01-30T17:47:59Z</dcterms:modified>
</cp:coreProperties>
</file>